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58" r:id="rId4"/>
    <p:sldId id="263" r:id="rId5"/>
    <p:sldId id="262" r:id="rId6"/>
    <p:sldId id="259" r:id="rId7"/>
    <p:sldId id="261" r:id="rId8"/>
    <p:sldId id="257" r:id="rId9"/>
    <p:sldId id="264" r:id="rId10"/>
    <p:sldId id="267" r:id="rId11"/>
    <p:sldId id="260" r:id="rId12"/>
    <p:sldId id="268" r:id="rId13"/>
    <p:sldId id="278" r:id="rId14"/>
    <p:sldId id="269" r:id="rId15"/>
    <p:sldId id="270" r:id="rId16"/>
    <p:sldId id="271" r:id="rId17"/>
    <p:sldId id="272" r:id="rId18"/>
    <p:sldId id="274" r:id="rId19"/>
    <p:sldId id="281" r:id="rId20"/>
    <p:sldId id="280" r:id="rId21"/>
    <p:sldId id="282" r:id="rId22"/>
    <p:sldId id="283" r:id="rId23"/>
    <p:sldId id="284" r:id="rId24"/>
    <p:sldId id="285" r:id="rId25"/>
    <p:sldId id="286" r:id="rId26"/>
    <p:sldId id="275" r:id="rId27"/>
    <p:sldId id="277" r:id="rId28"/>
    <p:sldId id="276" r:id="rId29"/>
    <p:sldId id="287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8" autoAdjust="0"/>
    <p:restoredTop sz="94660"/>
  </p:normalViewPr>
  <p:slideViewPr>
    <p:cSldViewPr>
      <p:cViewPr varScale="1">
        <p:scale>
          <a:sx n="91" d="100"/>
          <a:sy n="91" d="100"/>
        </p:scale>
        <p:origin x="-115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pl-PL" smtClean="0"/>
              <a:t>Kliknij ikonę, aby dodać obraz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8E2A-0BA6-4ADD-8258-13534D0F60B3}" type="datetimeFigureOut">
              <a:rPr lang="pl-PL" smtClean="0"/>
              <a:pPr/>
              <a:t>2015-11-26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91B69-6362-4625-9679-2138A28EE16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15.png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692697"/>
            <a:ext cx="7630616" cy="2907754"/>
          </a:xfrm>
        </p:spPr>
        <p:txBody>
          <a:bodyPr/>
          <a:lstStyle/>
          <a:p>
            <a:pPr algn="ctr"/>
            <a:r>
              <a:rPr lang="pl-PL" dirty="0" smtClean="0"/>
              <a:t>Konkurs e-Portfolio dla szkół specjalnych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71600" y="3933056"/>
            <a:ext cx="7117180" cy="148972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Marcin Józef </a:t>
            </a:r>
          </a:p>
          <a:p>
            <a:r>
              <a:rPr lang="pl-PL" sz="2400" dirty="0" smtClean="0"/>
              <a:t>Klasa III A</a:t>
            </a:r>
          </a:p>
          <a:p>
            <a:r>
              <a:rPr lang="pl-PL" sz="2400" dirty="0" smtClean="0"/>
              <a:t>Zasadnicza Szkoła Zawodowa w Leśnicy</a:t>
            </a:r>
            <a:endParaRPr lang="pl-PL" sz="2400" dirty="0"/>
          </a:p>
        </p:txBody>
      </p:sp>
      <p:pic>
        <p:nvPicPr>
          <p:cNvPr id="6" name="nuda fra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534400" y="6283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732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C:\Users\Nauczyciel\Desktop\marcin zdjęcia portfolio\IMG_00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32" y="483404"/>
            <a:ext cx="8464140" cy="56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w chmurce 2"/>
          <p:cNvSpPr/>
          <p:nvPr/>
        </p:nvSpPr>
        <p:spPr>
          <a:xfrm>
            <a:off x="3563888" y="0"/>
            <a:ext cx="2736304" cy="2348880"/>
          </a:xfrm>
          <a:prstGeom prst="cloudCallout">
            <a:avLst>
              <a:gd name="adj1" fmla="val -56275"/>
              <a:gd name="adj2" fmla="val 4326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chemeClr val="tx1"/>
                </a:solidFill>
              </a:rPr>
              <a:t>Uff, już chyba niedługo będzie   obiad.</a:t>
            </a:r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307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auczyciel\Desktop\marcin zdjęcia portfolio\IMG_3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04856" cy="589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9464" y="4293096"/>
            <a:ext cx="4824536" cy="2016224"/>
          </a:xfrm>
          <a:solidFill>
            <a:schemeClr val="accent3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pl-PL" sz="2800" b="1" dirty="0" smtClean="0"/>
              <a:t>Moja życiowa rola … smętnego, tęskniącego za domem wojaka - tułacza</a:t>
            </a:r>
            <a:r>
              <a:rPr lang="pl-PL" sz="2800" dirty="0" smtClean="0"/>
              <a:t>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3513064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7000">
        <p14:switch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auczyciel\Desktop\marcin zdjęcia portfolio\IMG_75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1751" cy="5606083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Łącznik prosty ze strzałką 3"/>
          <p:cNvCxnSpPr/>
          <p:nvPr/>
        </p:nvCxnSpPr>
        <p:spPr>
          <a:xfrm flipH="1">
            <a:off x="2555776" y="1700808"/>
            <a:ext cx="2592288" cy="165618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476672"/>
            <a:ext cx="6840760" cy="1143000"/>
          </a:xfrm>
        </p:spPr>
        <p:txBody>
          <a:bodyPr>
            <a:normAutofit/>
          </a:bodyPr>
          <a:lstStyle/>
          <a:p>
            <a:r>
              <a:rPr lang="pl-PL" dirty="0" smtClean="0"/>
              <a:t>To ja - w drodze na dyskotekę w Pietnej … tak na wesoło.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0995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uczyciel\AppData\Local\Microsoft\Windows\Temporary Internet Files\Content.IE5\GRB0Q85E\viento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6921" y="2848745"/>
            <a:ext cx="4439648" cy="367240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1" y="332656"/>
            <a:ext cx="5256584" cy="6048672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Nareszcie skończyły się te lekcje! Jakieś dziwne dyskoteki, występy - po co to komu?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Najlepiej jest w pracy, na ogrodzie oczywiście!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Świeże powietrze, słońce albo deszcz – same przyjemności.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Czy nie zimno –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ależ skąd!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Happy - Pharrell Williams (Original   Lyrics) HD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04448" y="6381328"/>
            <a:ext cx="432048" cy="432048"/>
          </a:xfrm>
        </p:spPr>
      </p:pic>
    </p:spTree>
    <p:extLst>
      <p:ext uri="{BB962C8B-B14F-4D97-AF65-F5344CB8AC3E}">
        <p14:creationId xmlns:p14="http://schemas.microsoft.com/office/powerpoint/2010/main" xmlns="" val="62940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12000">
        <p14:switch dir="r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68144" y="675724"/>
            <a:ext cx="2266411" cy="5273556"/>
          </a:xfrm>
          <a:solidFill>
            <a:schemeClr val="accent2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pl-PL" sz="2800" dirty="0" smtClean="0"/>
              <a:t>Wszystko bez użycia miarki. </a:t>
            </a:r>
            <a:br>
              <a:rPr lang="pl-PL" sz="2800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Ma się to oko !</a:t>
            </a:r>
            <a:endParaRPr lang="pl-PL" sz="2800" dirty="0"/>
          </a:p>
        </p:txBody>
      </p:sp>
      <p:pic>
        <p:nvPicPr>
          <p:cNvPr id="13314" name="Picture 2" descr="C:\Users\Nauczyciel\Desktop\marcin zdjęcia portfolio\IMG_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4760924" cy="634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748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Teraz to się nazywa życie!</a:t>
            </a:r>
            <a:endParaRPr lang="pl-PL" dirty="0"/>
          </a:p>
        </p:txBody>
      </p:sp>
      <p:pic>
        <p:nvPicPr>
          <p:cNvPr id="14338" name="Picture 2" descr="C:\Users\Nauczyciel\Desktop\marcin zdjęcia portfolio\IMG_0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620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owalne 2"/>
          <p:cNvSpPr/>
          <p:nvPr/>
        </p:nvSpPr>
        <p:spPr>
          <a:xfrm>
            <a:off x="4752020" y="3721776"/>
            <a:ext cx="2520280" cy="2520280"/>
          </a:xfrm>
          <a:prstGeom prst="wedgeEllipseCallout">
            <a:avLst>
              <a:gd name="adj1" fmla="val 83065"/>
              <a:gd name="adj2" fmla="val -100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932040" y="4583894"/>
            <a:ext cx="2160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Ja nie dam rady?!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262481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Nauczyciel\Desktop\marcin zdjęcia portfolio\IMG_0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2580"/>
            <a:ext cx="4608512" cy="61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uczyciel\AppData\Local\Microsoft\Windows\Temporary Internet Files\Content.IE5\GRB0Q85E\300px-La_linea_[1]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9257" y="2780928"/>
            <a:ext cx="2857500" cy="304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Objaśnienie owalne 2"/>
          <p:cNvSpPr/>
          <p:nvPr/>
        </p:nvSpPr>
        <p:spPr>
          <a:xfrm>
            <a:off x="3318617" y="284747"/>
            <a:ext cx="3744416" cy="2592288"/>
          </a:xfrm>
          <a:prstGeom prst="wedgeEllipseCallout">
            <a:avLst>
              <a:gd name="adj1" fmla="val 42438"/>
              <a:gd name="adj2" fmla="val 79068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3707904" y="980727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/>
              <a:t>Maaarciin</a:t>
            </a:r>
            <a:r>
              <a:rPr lang="pl-PL" sz="2400" dirty="0" smtClean="0"/>
              <a:t> !!! Tylko nie siadaj na tej gałęzi !!!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3441845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auczyciel\Desktop\marcin zdjęcia portfolio\IMG_98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906640" cy="327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9324" y="692696"/>
            <a:ext cx="3791148" cy="1296144"/>
          </a:xfrm>
        </p:spPr>
        <p:txBody>
          <a:bodyPr>
            <a:normAutofit/>
          </a:bodyPr>
          <a:lstStyle/>
          <a:p>
            <a:pPr algn="ctr"/>
            <a:r>
              <a:rPr lang="pl-PL" sz="3100" dirty="0" smtClean="0"/>
              <a:t>Ekipa ogrodnicza </a:t>
            </a:r>
            <a:br>
              <a:rPr lang="pl-PL" sz="3100" dirty="0" smtClean="0"/>
            </a:br>
            <a:r>
              <a:rPr lang="pl-PL" sz="3100" dirty="0" smtClean="0"/>
              <a:t>w akcji… </a:t>
            </a:r>
            <a:endParaRPr lang="pl-PL" sz="3100" dirty="0"/>
          </a:p>
        </p:txBody>
      </p:sp>
      <p:pic>
        <p:nvPicPr>
          <p:cNvPr id="17410" name="Picture 2" descr="C:\Users\Nauczyciel\Desktop\marcin zdjęcia portfolio\IMG_98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369780" cy="29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uczyciel\Desktop\marcin zdjęcia portfolio\IMG_98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4402138" cy="293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7580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rcin zdjęcia portfolio\IMG_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964446"/>
            <a:ext cx="4176465" cy="27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marcin zdjęcia portfolio\IMG_0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3745"/>
            <a:ext cx="4464495" cy="280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83568" y="4365104"/>
            <a:ext cx="7344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err="1" smtClean="0"/>
              <a:t>Adiós</a:t>
            </a:r>
            <a:r>
              <a:rPr lang="pl-PL" sz="2800" dirty="0" smtClean="0"/>
              <a:t> pomidory, </a:t>
            </a:r>
            <a:r>
              <a:rPr lang="pl-PL" sz="2800" dirty="0" err="1" smtClean="0"/>
              <a:t>adiós</a:t>
            </a:r>
            <a:r>
              <a:rPr lang="pl-PL" sz="2800" dirty="0" smtClean="0"/>
              <a:t> ulubione,  na długie złe miesiące wasz zapach będę czuł</a:t>
            </a:r>
            <a:r>
              <a:rPr lang="pl-PL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20682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352928" cy="924475"/>
          </a:xfrm>
        </p:spPr>
        <p:txBody>
          <a:bodyPr/>
          <a:lstStyle/>
          <a:p>
            <a:pPr algn="ctr"/>
            <a:r>
              <a:rPr lang="pl-PL" dirty="0" smtClean="0"/>
              <a:t>Teraz to jest życie - jak w Madrycie!</a:t>
            </a:r>
            <a:endParaRPr lang="pl-PL" dirty="0"/>
          </a:p>
        </p:txBody>
      </p:sp>
      <p:pic>
        <p:nvPicPr>
          <p:cNvPr id="3074" name="Picture 2" descr="D:\marcin zdjęcia portfolio\IMG_0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9592" y="1628800"/>
            <a:ext cx="7375476" cy="493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4841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9443" y="908721"/>
            <a:ext cx="7125112" cy="4950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Dzień dobry! Mam na imię Marcin. Jestem uczniem szkoły zawodowej w Leśnicy. Uczę się zawodu ogrodnik.</a:t>
            </a:r>
          </a:p>
          <a:p>
            <a:pPr marL="0" indent="0">
              <a:buNone/>
            </a:pPr>
            <a:r>
              <a:rPr lang="pl-PL" sz="2400" dirty="0" smtClean="0"/>
              <a:t>Jedna Pani w szkole mówi, że jestem największa marudą na świecie. </a:t>
            </a:r>
          </a:p>
          <a:p>
            <a:pPr marL="0" indent="0">
              <a:buNone/>
            </a:pPr>
            <a:r>
              <a:rPr lang="pl-PL" sz="2400" dirty="0" smtClean="0"/>
              <a:t>No, ale powiedzcie sami, czy na lekcjach nie jest nudno: chodzi się i chodzi do tej szkoły a tu ciągle to samo – nauczyciele mówią i mówią, my siedzimy i siedzimy, piszemy, czytamy… NUDA!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195365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16000">
        <p14:switch dir="r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675724"/>
            <a:ext cx="4188181" cy="924475"/>
          </a:xfrm>
        </p:spPr>
        <p:txBody>
          <a:bodyPr/>
          <a:lstStyle/>
          <a:p>
            <a:r>
              <a:rPr lang="pl-PL" dirty="0" smtClean="0"/>
              <a:t>Nauka kopania</a:t>
            </a:r>
            <a:endParaRPr lang="pl-PL" dirty="0"/>
          </a:p>
        </p:txBody>
      </p:sp>
      <p:pic>
        <p:nvPicPr>
          <p:cNvPr id="2051" name="Picture 3" descr="D:\marcin zdjęcia portfolio\IMG_0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57" y="2327524"/>
            <a:ext cx="5555128" cy="370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marcin zdjęcia portfolio\IMG_0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05127"/>
            <a:ext cx="4608512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owalne 2"/>
          <p:cNvSpPr/>
          <p:nvPr/>
        </p:nvSpPr>
        <p:spPr>
          <a:xfrm>
            <a:off x="179145" y="752640"/>
            <a:ext cx="2383516" cy="1944216"/>
          </a:xfrm>
          <a:prstGeom prst="wedgeEllipseCallout">
            <a:avLst>
              <a:gd name="adj1" fmla="val 75667"/>
              <a:gd name="adj2" fmla="val 80315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Objaśnienie owalne 3"/>
          <p:cNvSpPr/>
          <p:nvPr/>
        </p:nvSpPr>
        <p:spPr>
          <a:xfrm>
            <a:off x="5364088" y="1700041"/>
            <a:ext cx="3240360" cy="1872208"/>
          </a:xfrm>
          <a:prstGeom prst="wedgeEllipseCallout">
            <a:avLst>
              <a:gd name="adj1" fmla="val -31522"/>
              <a:gd name="adj2" fmla="val 129841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18775" y="1263083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Równo to kop!!! Patrz jak to się robi!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868144" y="232752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No, już lepiej Ci idzie!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5702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6000">
        <p14:switch dir="r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rcin zdjęcia portfolio\IMG_0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493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owalne 2"/>
          <p:cNvSpPr/>
          <p:nvPr/>
        </p:nvSpPr>
        <p:spPr>
          <a:xfrm>
            <a:off x="1178108" y="296945"/>
            <a:ext cx="4248472" cy="2112039"/>
          </a:xfrm>
          <a:prstGeom prst="wedgeEllipseCallout">
            <a:avLst>
              <a:gd name="adj1" fmla="val 59715"/>
              <a:gd name="adj2" fmla="val 63213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1653386" y="568135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1">
                    <a:lumMod val="50000"/>
                  </a:schemeClr>
                </a:solidFill>
              </a:rPr>
              <a:t>Jak ja tego nie zrobię, to nikt tego dobrze nie zrobi.</a:t>
            </a:r>
            <a:endParaRPr lang="pl-P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52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16293"/>
            <a:ext cx="7125113" cy="924475"/>
          </a:xfrm>
        </p:spPr>
        <p:txBody>
          <a:bodyPr/>
          <a:lstStyle/>
          <a:p>
            <a:r>
              <a:rPr lang="pl-PL" dirty="0" smtClean="0"/>
              <a:t>Dwóch najlepszych ogrodników                   po skończonej pracy.</a:t>
            </a:r>
            <a:endParaRPr lang="pl-PL" dirty="0"/>
          </a:p>
        </p:txBody>
      </p:sp>
      <p:pic>
        <p:nvPicPr>
          <p:cNvPr id="5122" name="Picture 2" descr="D:\marcin zdjęcia portfolio\IMG_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1556792"/>
            <a:ext cx="7303468" cy="48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śmiechnięta buźka 2"/>
          <p:cNvSpPr/>
          <p:nvPr/>
        </p:nvSpPr>
        <p:spPr>
          <a:xfrm>
            <a:off x="7164288" y="335208"/>
            <a:ext cx="1152128" cy="1080120"/>
          </a:xfrm>
          <a:prstGeom prst="smileyFac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61732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łoneczko 2"/>
          <p:cNvSpPr/>
          <p:nvPr/>
        </p:nvSpPr>
        <p:spPr>
          <a:xfrm>
            <a:off x="-10228" y="0"/>
            <a:ext cx="4788024" cy="4365104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8509" y="1277014"/>
            <a:ext cx="4139287" cy="924475"/>
          </a:xfrm>
        </p:spPr>
        <p:txBody>
          <a:bodyPr/>
          <a:lstStyle/>
          <a:p>
            <a:r>
              <a:rPr lang="pl-PL" sz="2400" dirty="0" smtClean="0">
                <a:solidFill>
                  <a:schemeClr val="bg1"/>
                </a:solidFill>
              </a:rPr>
              <a:t>Na słoneczku, w ogrodzie - najprzyjemniej.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marcin zdjęcia portfolio\IMG_0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85485" y="2182552"/>
            <a:ext cx="6337655" cy="443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10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476672"/>
            <a:ext cx="5074726" cy="924475"/>
          </a:xfrm>
        </p:spPr>
        <p:txBody>
          <a:bodyPr/>
          <a:lstStyle/>
          <a:p>
            <a:r>
              <a:rPr lang="pl-PL" sz="2800" dirty="0" smtClean="0"/>
              <a:t>No, no … bez komentarza</a:t>
            </a:r>
            <a:endParaRPr lang="pl-PL" sz="2800" dirty="0"/>
          </a:p>
        </p:txBody>
      </p:sp>
      <p:pic>
        <p:nvPicPr>
          <p:cNvPr id="7170" name="Picture 2" descr="D:\marcin zdjęcia portfolio\IMG_0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1340768"/>
            <a:ext cx="792088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423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97182" y="692696"/>
            <a:ext cx="7125113" cy="924475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8194" name="Picture 2" descr="D:\marcin zdjęcia portfolio\IMG_01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1" y="908720"/>
            <a:ext cx="8830695" cy="55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owalne 2"/>
          <p:cNvSpPr/>
          <p:nvPr/>
        </p:nvSpPr>
        <p:spPr>
          <a:xfrm>
            <a:off x="1097182" y="188640"/>
            <a:ext cx="2736304" cy="2232248"/>
          </a:xfrm>
          <a:prstGeom prst="wedgeEllipseCallout">
            <a:avLst>
              <a:gd name="adj1" fmla="val 41391"/>
              <a:gd name="adj2" fmla="val 72721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dirty="0" smtClean="0"/>
              <a:t>Dasz buzi czarnulko?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177449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Nauczyciel\Desktop\marcin zdjęcia portfolio\Obraz 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69384" cy="64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7125113" cy="924475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accent3"/>
                </a:solidFill>
              </a:rPr>
              <a:t>Gdyby nie ja, to ci kucharze nie mieliby z czego gotować swoich obiadków.</a:t>
            </a:r>
            <a:endParaRPr lang="pl-PL" b="1" dirty="0">
              <a:solidFill>
                <a:schemeClr val="accent3"/>
              </a:solidFill>
            </a:endParaRPr>
          </a:p>
        </p:txBody>
      </p:sp>
      <p:sp>
        <p:nvSpPr>
          <p:cNvPr id="3" name="Objaśnienie owalne 2"/>
          <p:cNvSpPr/>
          <p:nvPr/>
        </p:nvSpPr>
        <p:spPr>
          <a:xfrm>
            <a:off x="5759928" y="1412776"/>
            <a:ext cx="2829775" cy="2088232"/>
          </a:xfrm>
          <a:prstGeom prst="wedgeEllipseCallout">
            <a:avLst>
              <a:gd name="adj1" fmla="val -57682"/>
              <a:gd name="adj2" fmla="val 2216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/>
              <a:t>Fajny chłopak jestem, prawda?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158113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6000">
        <p14:switch dir="r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C:\Users\Nauczyciel\Desktop\marcin zdjęcia portfolio\IMG_3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3804" cy="648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owalne 2"/>
          <p:cNvSpPr/>
          <p:nvPr/>
        </p:nvSpPr>
        <p:spPr>
          <a:xfrm>
            <a:off x="5364088" y="332656"/>
            <a:ext cx="2520280" cy="1080120"/>
          </a:xfrm>
          <a:prstGeom prst="wedgeEllipseCallout">
            <a:avLst>
              <a:gd name="adj1" fmla="val -52419"/>
              <a:gd name="adj2" fmla="val 923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err="1" smtClean="0"/>
              <a:t>Maaarcin</a:t>
            </a:r>
            <a:r>
              <a:rPr lang="pl-PL" sz="2000" dirty="0" smtClean="0"/>
              <a:t>…</a:t>
            </a:r>
            <a:endParaRPr lang="pl-PL" sz="2000" dirty="0"/>
          </a:p>
        </p:txBody>
      </p:sp>
      <p:sp>
        <p:nvSpPr>
          <p:cNvPr id="4" name="Objaśnienie owalne 3"/>
          <p:cNvSpPr/>
          <p:nvPr/>
        </p:nvSpPr>
        <p:spPr>
          <a:xfrm>
            <a:off x="1115616" y="188640"/>
            <a:ext cx="2160240" cy="2448272"/>
          </a:xfrm>
          <a:prstGeom prst="wedgeEllipseCallout">
            <a:avLst>
              <a:gd name="adj1" fmla="val 84988"/>
              <a:gd name="adj2" fmla="val 398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 smtClean="0"/>
              <a:t>Nie podrywaj mnie Patrycja!!!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267145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Nauczyciel\Desktop\marcin zdjęcia portfolio\Obraz 171_1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4896" cy="604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bg1"/>
                </a:solidFill>
              </a:rPr>
              <a:t>A w ubiegłym roku szkolnym otrzymałem tytuł „</a:t>
            </a:r>
            <a:r>
              <a:rPr lang="pl-PL" sz="3600" b="1" dirty="0" smtClean="0">
                <a:solidFill>
                  <a:schemeClr val="bg1"/>
                </a:solidFill>
              </a:rPr>
              <a:t>Najlepszego ucznia w zawodzie ogrodnik”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" name="Uśmiechnięta buźka 2"/>
          <p:cNvSpPr/>
          <p:nvPr/>
        </p:nvSpPr>
        <p:spPr>
          <a:xfrm>
            <a:off x="6948264" y="2132856"/>
            <a:ext cx="1510386" cy="1440160"/>
          </a:xfrm>
          <a:prstGeom prst="smileyFace">
            <a:avLst/>
          </a:prstGeom>
          <a:solidFill>
            <a:schemeClr val="tx2">
              <a:lumMod val="75000"/>
            </a:schemeClr>
          </a:solidFill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881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6000">
        <p14:switch dir="r"/>
      </p:transition>
    </mc:Choice>
    <mc:Fallback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1772816"/>
            <a:ext cx="5146734" cy="924475"/>
          </a:xfrm>
        </p:spPr>
        <p:txBody>
          <a:bodyPr/>
          <a:lstStyle/>
          <a:p>
            <a:r>
              <a:rPr lang="pl-PL" dirty="0" smtClean="0"/>
              <a:t>Dziękuję za uwagę.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30" name="Picture 6" descr="C:\Users\nauczyciel\AppData\Local\Microsoft\Windows\Temporary Internet Files\Content.IE5\1ZIZFCKN\Geum_urbanum_ie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27940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266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Nauczyciel\Desktop\marcin zdjęcia portfolio\IMG_0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623558" cy="57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owalne 2"/>
          <p:cNvSpPr/>
          <p:nvPr/>
        </p:nvSpPr>
        <p:spPr>
          <a:xfrm>
            <a:off x="2807804" y="188640"/>
            <a:ext cx="3744416" cy="2160240"/>
          </a:xfrm>
          <a:prstGeom prst="wedgeEllipseCallout">
            <a:avLst>
              <a:gd name="adj1" fmla="val 35408"/>
              <a:gd name="adj2" fmla="val 63141"/>
            </a:avLst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133952" y="668595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Chyba się trochę wyłączyłem na tej lekcji…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201686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uczyciel\Desktop\marcin zdjęcia portfolio\IMG_0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724" y="620688"/>
            <a:ext cx="8362568" cy="557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owalne 2"/>
          <p:cNvSpPr/>
          <p:nvPr/>
        </p:nvSpPr>
        <p:spPr>
          <a:xfrm>
            <a:off x="4644008" y="764704"/>
            <a:ext cx="2930980" cy="1728192"/>
          </a:xfrm>
          <a:prstGeom prst="wedgeEllipseCallout">
            <a:avLst>
              <a:gd name="adj1" fmla="val -35959"/>
              <a:gd name="adj2" fmla="val 56728"/>
            </a:avLst>
          </a:prstGeom>
          <a:solidFill>
            <a:schemeClr val="bg1">
              <a:lumMod val="65000"/>
              <a:lumOff val="3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4489318" y="1120968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Dobrze, że kolega przede mną jest wysoki.</a:t>
            </a:r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77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auczyciel\Desktop\marcin zdjęcia portfolio\IMG_0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951" y="615529"/>
            <a:ext cx="8456975" cy="563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aśnienie w chmurce 6"/>
          <p:cNvSpPr/>
          <p:nvPr/>
        </p:nvSpPr>
        <p:spPr>
          <a:xfrm>
            <a:off x="6228184" y="961695"/>
            <a:ext cx="2808312" cy="1440160"/>
          </a:xfrm>
          <a:prstGeom prst="cloudCallout">
            <a:avLst>
              <a:gd name="adj1" fmla="val -15899"/>
              <a:gd name="adj2" fmla="val 109639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2" name="Objaśnienie owalne 1"/>
          <p:cNvSpPr/>
          <p:nvPr/>
        </p:nvSpPr>
        <p:spPr>
          <a:xfrm>
            <a:off x="3077106" y="353034"/>
            <a:ext cx="1494894" cy="1131749"/>
          </a:xfrm>
          <a:prstGeom prst="wedgeEllipseCallout">
            <a:avLst>
              <a:gd name="adj1" fmla="val -53970"/>
              <a:gd name="adj2" fmla="val 83335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6660232" y="126627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co im się tak podoba?</a:t>
            </a:r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80911" y="59236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Brawo!</a:t>
            </a:r>
          </a:p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Brawo!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12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auczyciel\Desktop\marcin zdjęcia portfolio\IMG_0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322" y="404664"/>
            <a:ext cx="561662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w chmurce 2"/>
          <p:cNvSpPr/>
          <p:nvPr/>
        </p:nvSpPr>
        <p:spPr>
          <a:xfrm rot="21398349">
            <a:off x="791307" y="205343"/>
            <a:ext cx="2004193" cy="1277800"/>
          </a:xfrm>
          <a:prstGeom prst="cloudCallout">
            <a:avLst>
              <a:gd name="adj1" fmla="val 69555"/>
              <a:gd name="adj2" fmla="val 25834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929306" y="498799"/>
            <a:ext cx="172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Ale nuda …</a:t>
            </a:r>
            <a:endParaRPr lang="pl-PL" dirty="0"/>
          </a:p>
        </p:txBody>
      </p:sp>
      <p:pic>
        <p:nvPicPr>
          <p:cNvPr id="6" name="Picture 2" descr="C:\Users\Nauczyciel\Desktop\marcin zdjęcia portfolio\IMG_00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96952"/>
            <a:ext cx="5060752" cy="337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5998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nauczyciel\Desktop\marcin zdjęcia portfolio\IMG_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3401"/>
            <a:ext cx="8663668" cy="57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aśnienie owalne 3"/>
          <p:cNvSpPr/>
          <p:nvPr/>
        </p:nvSpPr>
        <p:spPr>
          <a:xfrm>
            <a:off x="0" y="1"/>
            <a:ext cx="1835696" cy="2956274"/>
          </a:xfrm>
          <a:prstGeom prst="wedgeEllipseCallout">
            <a:avLst>
              <a:gd name="adj1" fmla="val 119282"/>
              <a:gd name="adj2" fmla="val -17513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141" y="14175"/>
            <a:ext cx="1732555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440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</a:t>
            </a:r>
            <a:r>
              <a:rPr lang="pl-PL" dirty="0" smtClean="0">
                <a:solidFill>
                  <a:schemeClr val="bg1"/>
                </a:solidFill>
              </a:rPr>
              <a:t> co im chodzi na tych lekcjach???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Nauczyciel\Desktop\marcin zdjęcia portfolio\IMG_00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9225"/>
            <a:ext cx="8798272" cy="5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owalne 2"/>
          <p:cNvSpPr/>
          <p:nvPr/>
        </p:nvSpPr>
        <p:spPr>
          <a:xfrm>
            <a:off x="4644008" y="-19178"/>
            <a:ext cx="3744416" cy="2664296"/>
          </a:xfrm>
          <a:prstGeom prst="wedgeEllipseCallout">
            <a:avLst>
              <a:gd name="adj1" fmla="val -78614"/>
              <a:gd name="adj2" fmla="val 2847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5112060" y="529225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Już nie wiem, co mnie bardziej boli – ręka, czy czoło?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361349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C:\Users\Nauczyciel\Desktop\marcin zdjęcia portfolio\IMG_0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476672"/>
            <a:ext cx="8779632" cy="585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owalne 2"/>
          <p:cNvSpPr/>
          <p:nvPr/>
        </p:nvSpPr>
        <p:spPr>
          <a:xfrm>
            <a:off x="5436096" y="0"/>
            <a:ext cx="3240360" cy="2420888"/>
          </a:xfrm>
          <a:prstGeom prst="wedgeEllipseCallout">
            <a:avLst>
              <a:gd name="adj1" fmla="val -74705"/>
              <a:gd name="adj2" fmla="val -2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/>
              <a:t>Co ja tu napisałem???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xmlns="" val="3122407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5000">
        <p14:switch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Lato</Template>
  <TotalTime>747</TotalTime>
  <Words>355</Words>
  <Application>Microsoft Office PowerPoint</Application>
  <PresentationFormat>Pokaz na ekranie (4:3)</PresentationFormat>
  <Paragraphs>42</Paragraphs>
  <Slides>29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Summer</vt:lpstr>
      <vt:lpstr>Konkurs e-Portfolio dla szkół specjalnych</vt:lpstr>
      <vt:lpstr>Slajd 2</vt:lpstr>
      <vt:lpstr>Slajd 3</vt:lpstr>
      <vt:lpstr>Slajd 4</vt:lpstr>
      <vt:lpstr>Slajd 5</vt:lpstr>
      <vt:lpstr>Slajd 6</vt:lpstr>
      <vt:lpstr>Slajd 7</vt:lpstr>
      <vt:lpstr>O co im chodzi na tych lekcjach???</vt:lpstr>
      <vt:lpstr>Slajd 9</vt:lpstr>
      <vt:lpstr>Slajd 10</vt:lpstr>
      <vt:lpstr>Moja życiowa rola … smętnego, tęskniącego za domem wojaka - tułacza.</vt:lpstr>
      <vt:lpstr>To ja - w drodze na dyskotekę w Pietnej … tak na wesoło.</vt:lpstr>
      <vt:lpstr>Nareszcie skończyły się te lekcje! Jakieś dziwne dyskoteki, występy - po co to komu?  Najlepiej jest w pracy, na ogrodzie oczywiście!  Świeże powietrze, słońce albo deszcz – same przyjemności.  Czy nie zimno –  ależ skąd!</vt:lpstr>
      <vt:lpstr>Wszystko bez użycia miarki.   Ma się to oko !</vt:lpstr>
      <vt:lpstr>Teraz to się nazywa życie!</vt:lpstr>
      <vt:lpstr>Slajd 16</vt:lpstr>
      <vt:lpstr>Ekipa ogrodnicza  w akcji… </vt:lpstr>
      <vt:lpstr>Slajd 18</vt:lpstr>
      <vt:lpstr>Teraz to jest życie - jak w Madrycie!</vt:lpstr>
      <vt:lpstr>Nauka kopania</vt:lpstr>
      <vt:lpstr>Slajd 21</vt:lpstr>
      <vt:lpstr>Dwóch najlepszych ogrodników                   po skończonej pracy.</vt:lpstr>
      <vt:lpstr>Na słoneczku, w ogrodzie - najprzyjemniej.</vt:lpstr>
      <vt:lpstr>No, no … bez komentarza</vt:lpstr>
      <vt:lpstr>Slajd 25</vt:lpstr>
      <vt:lpstr>Gdyby nie ja, to ci kucharze nie mieliby z czego gotować swoich obiadków.</vt:lpstr>
      <vt:lpstr>Slajd 27</vt:lpstr>
      <vt:lpstr>A w ubiegłym roku szkolnym otrzymałem tytuł „Najlepszego ucznia w zawodzie ogrodnik”</vt:lpstr>
      <vt:lpstr>Dziękuję za uwagę.</vt:lpstr>
    </vt:vector>
  </TitlesOfParts>
  <Company>eSzkola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 e-Portfolio dla szkół specjalnych</dc:title>
  <dc:creator>Nauczyciel /Testy</dc:creator>
  <cp:lastModifiedBy>Tomek</cp:lastModifiedBy>
  <cp:revision>101</cp:revision>
  <dcterms:created xsi:type="dcterms:W3CDTF">2015-10-15T08:34:54Z</dcterms:created>
  <dcterms:modified xsi:type="dcterms:W3CDTF">2015-11-26T20:40:22Z</dcterms:modified>
</cp:coreProperties>
</file>