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62" r:id="rId4"/>
    <p:sldId id="263" r:id="rId5"/>
    <p:sldId id="266" r:id="rId6"/>
    <p:sldId id="267" r:id="rId7"/>
    <p:sldId id="270" r:id="rId8"/>
    <p:sldId id="271" r:id="rId9"/>
    <p:sldId id="299" r:id="rId10"/>
    <p:sldId id="320" r:id="rId11"/>
    <p:sldId id="321" r:id="rId12"/>
    <p:sldId id="315" r:id="rId13"/>
    <p:sldId id="316" r:id="rId14"/>
    <p:sldId id="317" r:id="rId15"/>
    <p:sldId id="318" r:id="rId16"/>
    <p:sldId id="319" r:id="rId17"/>
    <p:sldId id="302" r:id="rId18"/>
    <p:sldId id="303" r:id="rId19"/>
    <p:sldId id="304" r:id="rId20"/>
    <p:sldId id="307" r:id="rId21"/>
    <p:sldId id="305" r:id="rId22"/>
    <p:sldId id="308" r:id="rId23"/>
    <p:sldId id="314" r:id="rId24"/>
    <p:sldId id="309" r:id="rId25"/>
    <p:sldId id="311" r:id="rId26"/>
    <p:sldId id="312" r:id="rId27"/>
    <p:sldId id="310" r:id="rId28"/>
    <p:sldId id="322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4660"/>
  </p:normalViewPr>
  <p:slideViewPr>
    <p:cSldViewPr>
      <p:cViewPr>
        <p:scale>
          <a:sx n="70" d="100"/>
          <a:sy n="70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F381-00F2-4241-9E18-2FF9FE5C998A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0D31-989E-4843-9DA8-167D4F0C0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56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A652-76CF-4D2E-8FC4-E29875ED9A4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16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DA137D-EA71-43D7-94DF-E274DBFE1A95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385AE4-5D53-45FB-8231-D5CB4663034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8"/>
            <a:ext cx="7486600" cy="230425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Konkurs e-Portfolio dla szkół specjalnych </a:t>
            </a:r>
            <a:endParaRPr lang="pl-PL" sz="3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22020" y="4437112"/>
            <a:ext cx="4722188" cy="1459932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Izabela Duda kl. III b</a:t>
            </a:r>
          </a:p>
          <a:p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Zasadnicza Szkoła Zawodowa</a:t>
            </a:r>
          </a:p>
          <a:p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 Leśnicy</a:t>
            </a:r>
            <a:endParaRPr lang="pl-PL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adosc o porank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49085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9" y="0"/>
            <a:ext cx="9218725" cy="6914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rce 3"/>
          <p:cNvSpPr/>
          <p:nvPr/>
        </p:nvSpPr>
        <p:spPr>
          <a:xfrm>
            <a:off x="827584" y="260648"/>
            <a:ext cx="7488832" cy="5832648"/>
          </a:xfrm>
          <a:prstGeom prst="hear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0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C:\Users\Nauczyciel\Desktop\iza zdjęcia potrfolio\IMG_0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365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15616" y="5085184"/>
            <a:ext cx="748883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Bardzo lubię występować, szkolne sceny nie mają przede mną tajemnic.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309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3" name="Picture 3" descr="C:\Users\Nauczyciel\Desktop\iza zdjęcia potrfolio\IMG_7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5144"/>
            <a:ext cx="8670591" cy="57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7164288" y="1052736"/>
            <a:ext cx="1656184" cy="2304256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3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Nauczyciel\Desktop\iza zdjęcia potrfolio\IMG_7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393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4597458" y="1627407"/>
            <a:ext cx="216024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3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Nauczyciel\Desktop\iza zdjęcia potrfolio\Obraz 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3" y="225457"/>
            <a:ext cx="8676456" cy="65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5517232"/>
            <a:ext cx="5616624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Jestem najpiękniejsza </a:t>
            </a:r>
            <a:r>
              <a:rPr lang="pl-PL" sz="20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sz="2000" dirty="0" smtClean="0">
                <a:sym typeface="Wingdings" panose="05000000000000000000" pitchFamily="2" charset="2"/>
              </a:rPr>
              <a:t>Jak to królowa.</a:t>
            </a:r>
            <a:endParaRPr lang="pl-PL" sz="2000" dirty="0"/>
          </a:p>
        </p:txBody>
      </p:sp>
      <p:sp>
        <p:nvSpPr>
          <p:cNvPr id="5" name="Elipsa 4"/>
          <p:cNvSpPr/>
          <p:nvPr/>
        </p:nvSpPr>
        <p:spPr>
          <a:xfrm>
            <a:off x="5868144" y="1556792"/>
            <a:ext cx="1440160" cy="177730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9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Nauczyciel\Desktop\iza zdjęcia potrfolio\Obraz 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6456" cy="65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21496" y="5805264"/>
            <a:ext cx="43924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Dyskusja przed występem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2195736" y="1268760"/>
            <a:ext cx="2808312" cy="252028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4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Nauczyciel\Desktop\iza zdjęcia potrfolio\Obraz 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605707" cy="64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915816" y="913415"/>
            <a:ext cx="30963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Mały </a:t>
            </a:r>
            <a:r>
              <a:rPr lang="pl-PL" sz="2800" dirty="0" err="1" smtClean="0"/>
              <a:t>stresik</a:t>
            </a:r>
            <a:r>
              <a:rPr lang="pl-PL" sz="2800" dirty="0" smtClean="0"/>
              <a:t> …</a:t>
            </a:r>
            <a:endParaRPr lang="pl-PL" sz="2800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1619672" y="1436635"/>
            <a:ext cx="1296144" cy="76822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C:\Users\Nauczyciel\Desktop\iza zdjęcia potrfolio\IMG_5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826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2241" y="4437112"/>
            <a:ext cx="6408712" cy="22322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W naszej szkole organizowany był wyjazd na mecz ZAKS-Y W Kędzierzynie-Koźlu. Oczywiście mnie tam nie mogło zabraknąć. Mecz był niesamowity</a:t>
            </a:r>
            <a:br>
              <a:rPr lang="pl-PL" sz="2800" dirty="0" smtClean="0">
                <a:solidFill>
                  <a:schemeClr val="tx1"/>
                </a:solidFill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uczyciel\Desktop\iza zdjęcia potrfolio\IMG_3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734"/>
            <a:ext cx="8352928" cy="64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5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Wycieczki piesze są miłe</a:t>
            </a:r>
            <a:r>
              <a:rPr lang="pl-PL" sz="2800" dirty="0"/>
              <a:t> </a:t>
            </a:r>
            <a:r>
              <a:rPr lang="pl-PL" sz="2800" dirty="0" smtClean="0"/>
              <a:t>i przyjemne, zwłaszcza te długie i pod górkę np. na Górę Św</a:t>
            </a:r>
            <a:r>
              <a:rPr lang="pl-PL" sz="2800" dirty="0"/>
              <a:t>.</a:t>
            </a:r>
            <a:r>
              <a:rPr lang="pl-PL" sz="2800" dirty="0" smtClean="0"/>
              <a:t> Anny.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909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Nauczyciel\Desktop\iza zdjęcia potrfolio\IMG_3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501"/>
            <a:ext cx="8784976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16632"/>
            <a:ext cx="5976664" cy="129614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Wszyscy się cieszą- bo nie wiedzą co ich czeka.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394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20072" y="548680"/>
            <a:ext cx="3168352" cy="509012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To </a:t>
            </a:r>
            <a:r>
              <a:rPr lang="pl-PL" sz="2400" dirty="0" smtClean="0"/>
              <a:t>ja, Iza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Jestem uczennicą klasy III b. </a:t>
            </a:r>
          </a:p>
          <a:p>
            <a:r>
              <a:rPr lang="pl-PL" sz="2400" dirty="0" smtClean="0"/>
              <a:t>Mam 18 lat.</a:t>
            </a:r>
          </a:p>
          <a:p>
            <a:r>
              <a:rPr lang="pl-PL" sz="2400" dirty="0" smtClean="0"/>
              <a:t>Mieszkam w małej miejscowości położonej blisko czeskiej granicy.</a:t>
            </a:r>
          </a:p>
          <a:p>
            <a:r>
              <a:rPr lang="pl-PL" sz="2400" dirty="0" smtClean="0"/>
              <a:t>Na czas trwania nauki w szkole mieszkam w internacie w Leśnicy.</a:t>
            </a:r>
          </a:p>
          <a:p>
            <a:r>
              <a:rPr lang="pl-PL" sz="2400" dirty="0" smtClean="0"/>
              <a:t>W szkole uczę się w zawodzie kucharz.</a:t>
            </a:r>
            <a:endParaRPr lang="pl-PL" sz="2400" dirty="0"/>
          </a:p>
        </p:txBody>
      </p:sp>
      <p:pic>
        <p:nvPicPr>
          <p:cNvPr id="1027" name="Picture 3" descr="C:\Users\Nauczyciel\Desktop\iza zdjęcia potrfolio\IMG_758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6" y="222528"/>
            <a:ext cx="4252008" cy="63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Nauczyciel\Desktop\iza zdjęcia potrfolio\IMG_3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" y="260648"/>
            <a:ext cx="8414410" cy="64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rce 3"/>
          <p:cNvSpPr/>
          <p:nvPr/>
        </p:nvSpPr>
        <p:spPr>
          <a:xfrm>
            <a:off x="4283968" y="1196752"/>
            <a:ext cx="642029" cy="432048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84242" y="13467"/>
            <a:ext cx="6228184" cy="1470025"/>
          </a:xfrm>
        </p:spPr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Jesteśmy prawie jak rodzina</a:t>
            </a:r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Nauczyciel\Desktop\iza zdjęcia potrfolio\IMG_3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334"/>
            <a:ext cx="8424936" cy="63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195736" y="282225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pl-PL" sz="4400" dirty="0" smtClean="0">
                <a:solidFill>
                  <a:schemeClr val="bg2">
                    <a:lumMod val="75000"/>
                  </a:schemeClr>
                </a:solidFill>
              </a:rPr>
              <a:t>odzinka.pl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Nauczyciel\Desktop\iza zdjęcia potrfolio\IMG_3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1" y="250729"/>
            <a:ext cx="8619141" cy="63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bg1"/>
                </a:solidFill>
              </a:rPr>
              <a:t/>
            </a:r>
            <a:br>
              <a:rPr lang="pl-PL" sz="3100" dirty="0" smtClean="0">
                <a:solidFill>
                  <a:schemeClr val="bg1"/>
                </a:solidFill>
              </a:rPr>
            </a:br>
            <a:r>
              <a:rPr lang="pl-PL" sz="3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Nauczycieli traktujemy jak swoich drugich rodziców.</a:t>
            </a:r>
            <a:endParaRPr lang="pl-P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uczyciel\Desktop\iza zdjęcia potrfolio\IMG_3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32655"/>
            <a:ext cx="5060192" cy="60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7128792" cy="13681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Czyż nie przystojny partner mi się trafił???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Nauczyciel\Desktop\iza zdjęcia potrfolio\IMG_76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14"/>
            <a:ext cx="4788024" cy="68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5013176"/>
            <a:ext cx="5616624" cy="14401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Tańcz, tańcz, tańcz … może tak przez całe życie?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Nauczyciel\Desktop\iza zdjęcia potrfolio\IMG_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433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542826" y="404664"/>
            <a:ext cx="35283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Szefowo, co tak ci wesoło?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9118" y="3946122"/>
            <a:ext cx="392392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Bo są praktyki</a:t>
            </a:r>
            <a:r>
              <a:rPr lang="pl-PL" sz="3200" dirty="0"/>
              <a:t>!</a:t>
            </a:r>
            <a:r>
              <a:rPr lang="pl-PL" sz="3200" dirty="0" smtClean="0"/>
              <a:t> </a:t>
            </a:r>
            <a:r>
              <a:rPr lang="pl-PL" sz="3200" dirty="0" smtClean="0">
                <a:sym typeface="Wingdings" panose="05000000000000000000" pitchFamily="2" charset="2"/>
              </a:rPr>
              <a:t>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3516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 descr="C:\Users\Nauczyciel\Desktop\iza zdjęcia potrfolio\IMG_0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uczyciel\Desktop\iza zdjęcia potrfolio\Obraz 170_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Jaki smutny dzień nadszedł - koniec roku szkolnego.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370869" cy="424847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r"/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Dziękuję za uwagę. </a:t>
            </a:r>
            <a:br>
              <a:rPr lang="pl-PL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pl-PL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pl-PL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pl-PL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Miłego </a:t>
            </a:r>
            <a:r>
              <a:rPr lang="pl-PL" sz="28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dnia</a:t>
            </a:r>
            <a:r>
              <a:rPr lang="pl-PL" sz="2800" i="1" dirty="0"/>
              <a:t/>
            </a:r>
            <a:br>
              <a:rPr lang="pl-PL" sz="2800" i="1" dirty="0"/>
            </a:br>
            <a:r>
              <a:rPr lang="pl-PL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2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śmiechnięta buźka 3"/>
          <p:cNvSpPr/>
          <p:nvPr/>
        </p:nvSpPr>
        <p:spPr>
          <a:xfrm>
            <a:off x="4631107" y="2344672"/>
            <a:ext cx="4248472" cy="4149080"/>
          </a:xfrm>
          <a:prstGeom prst="smileyFac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-819472"/>
            <a:ext cx="6275071" cy="5976664"/>
          </a:xfrm>
        </p:spPr>
        <p:txBody>
          <a:bodyPr>
            <a:noAutofit/>
          </a:bodyPr>
          <a:lstStyle/>
          <a:p>
            <a:r>
              <a:rPr lang="pl-PL" sz="3200" dirty="0" smtClean="0"/>
              <a:t>Nic na to nie poradzę, ale </a:t>
            </a:r>
            <a:r>
              <a:rPr lang="pl-PL" sz="3200" dirty="0"/>
              <a:t>j</a:t>
            </a:r>
            <a:r>
              <a:rPr lang="pl-PL" sz="3200" dirty="0" smtClean="0"/>
              <a:t>estem wesołą i zawsze uśmiechniętą dziewczyną. Nie działa na mnie zła pogoda, konieczność siedzenia na lekcjach, a widok pani z matematyki lub technologii wprawia mnie wręcz w euforię.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28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uczyciel\Desktop\iza zdjęcia potrfolio\IMG_0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pl-PL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”Jak dobrze wstać, skoro świt…”</a:t>
            </a:r>
            <a:endParaRPr lang="pl-PL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Nauczyciel\Desktop\iza zdjęcia potrfolio\IMG_0092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7" y="443821"/>
            <a:ext cx="8664363" cy="5865499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1931408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Szok, też bym chciała </a:t>
            </a:r>
            <a:r>
              <a:rPr lang="pl-PL" sz="2800" dirty="0" smtClean="0">
                <a:solidFill>
                  <a:schemeClr val="bg1"/>
                </a:solidFill>
              </a:rPr>
              <a:t>wystąpić, </a:t>
            </a:r>
            <a:r>
              <a:rPr lang="pl-PL" sz="2800" dirty="0" smtClean="0">
                <a:solidFill>
                  <a:schemeClr val="bg1"/>
                </a:solidFill>
              </a:rPr>
              <a:t>Iza. </a:t>
            </a:r>
            <a:r>
              <a:rPr lang="pl-PL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3728" y="836712"/>
            <a:ext cx="4032449" cy="807377"/>
          </a:xfrm>
        </p:spPr>
        <p:txBody>
          <a:bodyPr/>
          <a:lstStyle/>
          <a:p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Ale piękny występ co nie Łucja?</a:t>
            </a:r>
            <a:endParaRPr lang="pl-P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Nauczyciel\Desktop\iza zdjęcia potrfolio\IMG_3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085"/>
            <a:ext cx="7056784" cy="5236065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5661248"/>
            <a:ext cx="7992888" cy="67374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ja,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roznosząca uśmiech i witaminy.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uczyciel\Desktop\iza zdjęcia potrfolio\IMG_3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88629" cy="6120680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483768" y="62068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Pan </a:t>
            </a:r>
            <a:r>
              <a:rPr lang="pl-PL" sz="2800" b="1" dirty="0"/>
              <a:t>M</a:t>
            </a:r>
            <a:r>
              <a:rPr lang="pl-PL" sz="2800" b="1" dirty="0" smtClean="0"/>
              <a:t>irek nie umie  się oprzeć … witaminom.</a:t>
            </a:r>
          </a:p>
          <a:p>
            <a:endParaRPr lang="pl-PL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96136" y="1340768"/>
            <a:ext cx="2448272" cy="38884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Każdy sportowiec wie, że  owoce i warzywa należy jeść.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latego dbam również o pana Tomka.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Nauczyciel\Desktop\iza zdjęcia potrfolio\IMG_3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44008" cy="6266138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96136" y="1124744"/>
            <a:ext cx="2232248" cy="424847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Ja z moją koleżanką Magdą bardzo lubimy W-F.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Nauczyciel\Desktop\iza zdjęcia potrfolio\IMG_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933884" cy="6510307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408</TotalTime>
  <Words>272</Words>
  <Application>Microsoft Office PowerPoint</Application>
  <PresentationFormat>Pokaz na ekranie (4:3)</PresentationFormat>
  <Paragraphs>37</Paragraphs>
  <Slides>28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Spring</vt:lpstr>
      <vt:lpstr>Konkurs e-Portfolio dla szkół specjalnych </vt:lpstr>
      <vt:lpstr>Prezentacja programu PowerPoint</vt:lpstr>
      <vt:lpstr>Nic na to nie poradzę, ale jestem wesołą i zawsze uśmiechniętą dziewczyną. Nie działa na mnie zła pogoda, konieczność siedzenia na lekcjach, a widok pani z matematyki lub technologii wprawia mnie wręcz w euforię.</vt:lpstr>
      <vt:lpstr>”Jak dobrze wstać, skoro świt…”</vt:lpstr>
      <vt:lpstr>Ale piękny występ co nie Łucja?</vt:lpstr>
      <vt:lpstr>Prezentacja programu PowerPoint</vt:lpstr>
      <vt:lpstr>Prezentacja programu PowerPoint</vt:lpstr>
      <vt:lpstr>Każdy sportowiec wie, że  owoce i warzywa należy jeść. Dlatego dbam również o pana Tomka. </vt:lpstr>
      <vt:lpstr>Ja z moją koleżanką Magdą bardzo lubimy W-F.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 naszej szkole organizowany był wyjazd na mecz ZAKS-Y W Kędzierzynie-Koźlu. Oczywiście mnie tam nie mogło zabraknąć. Mecz był niesamowity </vt:lpstr>
      <vt:lpstr>Wycieczki piesze są miłe i przyjemne, zwłaszcza te długie i pod górkę np. na Górę Św. Anny.</vt:lpstr>
      <vt:lpstr>Wszyscy się cieszą- bo nie wiedzą co ich czeka.</vt:lpstr>
      <vt:lpstr>Jesteśmy prawie jak rodzina</vt:lpstr>
      <vt:lpstr>Prezentacja programu PowerPoint</vt:lpstr>
      <vt:lpstr> Nauczycieli traktujemy jak swoich drugich rodziców.</vt:lpstr>
      <vt:lpstr>Prezentacja programu PowerPoint</vt:lpstr>
      <vt:lpstr>Tańcz, tańcz, tańcz … może tak przez całe życie?</vt:lpstr>
      <vt:lpstr>Prezentacja programu PowerPoint</vt:lpstr>
      <vt:lpstr>Prezentacja programu PowerPoint</vt:lpstr>
      <vt:lpstr>Jaki smutny dzień nadszedł - koniec roku szkolnego.</vt:lpstr>
      <vt:lpstr> Dziękuję za uwagę.   Miłego dnia .</vt:lpstr>
    </vt:vector>
  </TitlesOfParts>
  <Company>eSzkola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e-Portfolio dla szkół specjalnych </dc:title>
  <dc:creator>Ewa Hajduk</dc:creator>
  <cp:lastModifiedBy>Ewa Hajduk</cp:lastModifiedBy>
  <cp:revision>114</cp:revision>
  <dcterms:created xsi:type="dcterms:W3CDTF">2015-10-19T13:45:14Z</dcterms:created>
  <dcterms:modified xsi:type="dcterms:W3CDTF">2015-10-22T10:05:57Z</dcterms:modified>
</cp:coreProperties>
</file>